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umbilical vein endothelial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(HUVEC) using a Biotin-conjugated mouse anti-human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VEGFR-2/KDR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24514" y="946655"/>
            <a:ext cx="36814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101-MBi32)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713" y="1573559"/>
            <a:ext cx="2090737" cy="430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dcterms:created xsi:type="dcterms:W3CDTF">2013-10-18T08:13:29Z</dcterms:created>
  <dcterms:modified xsi:type="dcterms:W3CDTF">2015-03-17T13:36:24Z</dcterms:modified>
</cp:coreProperties>
</file>